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9" r:id="rId4"/>
    <p:sldId id="262" r:id="rId5"/>
    <p:sldId id="265" r:id="rId6"/>
    <p:sldId id="264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796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29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914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892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49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22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311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00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471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61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828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A155-8854-4A53-9F3C-086FEF83C1A7}" type="datetimeFigureOut">
              <a:rPr lang="en-US" smtClean="0"/>
              <a:t>11/05/2017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55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68732" cy="6858000"/>
          </a:xfrm>
          <a:prstGeom prst="rect">
            <a:avLst/>
          </a:prstGeom>
        </p:spPr>
      </p:pic>
      <p:pic>
        <p:nvPicPr>
          <p:cNvPr id="1026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918720" y="327975"/>
            <a:ext cx="2438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Money IO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01748" y="1205345"/>
            <a:ext cx="547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by</a:t>
            </a:r>
            <a:r>
              <a:rPr lang="en-US" dirty="0"/>
              <a:t>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36357" y="1774939"/>
            <a:ext cx="400282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200" dirty="0"/>
              <a:t>Александър Миронов</a:t>
            </a:r>
          </a:p>
          <a:p>
            <a:r>
              <a:rPr lang="bg-BG" sz="3200" dirty="0"/>
              <a:t>Иван Георгиев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28085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/>
              <a:t>Кои сме ние?</a:t>
            </a:r>
            <a:endParaRPr lang="en-US" sz="4400" dirty="0"/>
          </a:p>
        </p:txBody>
      </p:sp>
      <p:sp>
        <p:nvSpPr>
          <p:cNvPr id="2" name="TextBox 1"/>
          <p:cNvSpPr txBox="1"/>
          <p:nvPr/>
        </p:nvSpPr>
        <p:spPr>
          <a:xfrm>
            <a:off x="9889194" y="369331"/>
            <a:ext cx="1752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dirty="0"/>
              <a:t>Иван</a:t>
            </a:r>
            <a:r>
              <a:rPr lang="en-US" sz="2000" dirty="0"/>
              <a:t> </a:t>
            </a:r>
            <a:r>
              <a:rPr lang="bg-BG" sz="2000" dirty="0"/>
              <a:t>Георгиев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-13545" y="3846690"/>
            <a:ext cx="2571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dirty="0"/>
              <a:t>Александър Миронов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2440875" y="2884496"/>
            <a:ext cx="6383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https://github.com/AleksandarMironov/MoneyIO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DA4EBB-E030-4FEF-A507-9EB72FB254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3755" y="754053"/>
            <a:ext cx="1563411" cy="20371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2AD64B-2A64-4425-8B69-80EDF980B44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40" y="4246800"/>
            <a:ext cx="1563624" cy="236018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81F704F-6722-4FCA-BA80-1B7F98F5C87A}"/>
              </a:ext>
            </a:extLst>
          </p:cNvPr>
          <p:cNvSpPr txBox="1"/>
          <p:nvPr/>
        </p:nvSpPr>
        <p:spPr>
          <a:xfrm>
            <a:off x="2347569" y="4740942"/>
            <a:ext cx="2746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27 години</a:t>
            </a:r>
          </a:p>
          <a:p>
            <a:r>
              <a:rPr lang="bg-BG" dirty="0"/>
              <a:t>Магистър –</a:t>
            </a:r>
          </a:p>
          <a:p>
            <a:r>
              <a:rPr lang="bg-BG" dirty="0"/>
              <a:t>Икономика на търговията</a:t>
            </a:r>
          </a:p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BB6E70-B9E8-4C3D-B6E5-2FC675FA451D}"/>
              </a:ext>
            </a:extLst>
          </p:cNvPr>
          <p:cNvSpPr txBox="1"/>
          <p:nvPr/>
        </p:nvSpPr>
        <p:spPr>
          <a:xfrm>
            <a:off x="7436497" y="1099931"/>
            <a:ext cx="24526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21 години</a:t>
            </a:r>
          </a:p>
          <a:p>
            <a:r>
              <a:rPr lang="bg-BG" dirty="0"/>
              <a:t>3ти курс –</a:t>
            </a:r>
          </a:p>
          <a:p>
            <a:r>
              <a:rPr lang="bg-BG" dirty="0"/>
              <a:t>Бизнес Информатика</a:t>
            </a:r>
            <a:endParaRPr lang="en-US" dirty="0"/>
          </a:p>
        </p:txBody>
      </p:sp>
      <p:pic>
        <p:nvPicPr>
          <p:cNvPr id="1032" name="Picture 8" descr="Резултат с изображение за github icon">
            <a:extLst>
              <a:ext uri="{FF2B5EF4-FFF2-40B4-BE49-F238E27FC236}">
                <a16:creationId xmlns:a16="http://schemas.microsoft.com/office/drawing/2014/main" id="{CA9370AE-3F52-4BF4-9C2F-EF148BADA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550" y="2916116"/>
            <a:ext cx="992699" cy="436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349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5885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/>
              <a:t>Използвани технологии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7010815" y="769441"/>
            <a:ext cx="5031955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Android Specific: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Receivers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Material 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Notifications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Fragments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SQLite &amp; NoSQL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Shared Preferences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Client/Server Communication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JSON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Min API - 16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265466" y="754051"/>
            <a:ext cx="415132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External Libraries: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MP Android chart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Material Showcase 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Firebase</a:t>
            </a:r>
          </a:p>
          <a:p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2265466" y="2896731"/>
            <a:ext cx="269208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Design Patterns 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Singleton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View holder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MVC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Facade </a:t>
            </a:r>
          </a:p>
        </p:txBody>
      </p:sp>
    </p:spTree>
    <p:extLst>
      <p:ext uri="{BB962C8B-B14F-4D97-AF65-F5344CB8AC3E}">
        <p14:creationId xmlns:p14="http://schemas.microsoft.com/office/powerpoint/2010/main" val="676777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7758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/>
              <a:t>Приложението</a:t>
            </a:r>
            <a:endParaRPr lang="en-US" sz="4400" dirty="0"/>
          </a:p>
        </p:txBody>
      </p:sp>
      <p:sp>
        <p:nvSpPr>
          <p:cNvPr id="3" name="AutoShape 2" descr="Показва се „Screenshot_20171102-155618.png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68" y="1981200"/>
            <a:ext cx="2571750" cy="4572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919" y="769441"/>
            <a:ext cx="2571750" cy="457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770" y="160338"/>
            <a:ext cx="2569507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9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7758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/>
              <a:t>Приложението</a:t>
            </a:r>
            <a:endParaRPr lang="en-US" sz="4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34" y="1981200"/>
            <a:ext cx="2571750" cy="4572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681" y="769441"/>
            <a:ext cx="2571750" cy="4572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3668" y="287738"/>
            <a:ext cx="25717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361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7758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/>
              <a:t>Приложението</a:t>
            </a:r>
            <a:endParaRPr lang="en-US" sz="4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694" y="1981200"/>
            <a:ext cx="2571750" cy="4572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044" y="769441"/>
            <a:ext cx="2571750" cy="4572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394" y="180109"/>
            <a:ext cx="25717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0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7758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/>
              <a:t>Приложението</a:t>
            </a:r>
            <a:endParaRPr lang="en-US" sz="4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981200"/>
            <a:ext cx="2571750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742" y="769441"/>
            <a:ext cx="2571750" cy="4572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584" y="180109"/>
            <a:ext cx="25717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080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pic>
        <p:nvPicPr>
          <p:cNvPr id="2052" name="Picture 4" descr="Резултат с изображение за dem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0011" y="857250"/>
            <a:ext cx="752475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4110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85</Words>
  <Application>Microsoft Office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Семейство Миронови</dc:creator>
  <cp:lastModifiedBy>Ivan</cp:lastModifiedBy>
  <cp:revision>13</cp:revision>
  <dcterms:created xsi:type="dcterms:W3CDTF">2017-11-02T01:02:55Z</dcterms:created>
  <dcterms:modified xsi:type="dcterms:W3CDTF">2017-11-05T12:32:00Z</dcterms:modified>
</cp:coreProperties>
</file>

<file path=docProps/thumbnail.jpeg>
</file>